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4" r:id="rId61"/>
    <p:sldId id="331" r:id="rId62"/>
    <p:sldId id="329" r:id="rId63"/>
    <p:sldId id="327" r:id="rId64"/>
    <p:sldId id="306" r:id="rId65"/>
    <p:sldId id="296" r:id="rId66"/>
    <p:sldId id="311" r:id="rId67"/>
    <p:sldId id="320" r:id="rId68"/>
    <p:sldId id="321"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143332" y="871602"/>
            <a:ext cx="4573648" cy="2674727"/>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Papers</a:t>
            </a:r>
            <a:endParaRPr sz="2933" b="1" dirty="0">
              <a:solidFill>
                <a:srgbClr val="D313AA"/>
              </a:solidFill>
              <a:latin typeface="Times New Roman"/>
              <a:cs typeface="Times New Roman"/>
              <a:sym typeface="Lobster"/>
            </a:endParaRPr>
          </a:p>
        </p:txBody>
      </p:sp>
    </p:spTree>
    <p:extLst>
      <p:ext uri="{BB962C8B-B14F-4D97-AF65-F5344CB8AC3E}">
        <p14:creationId xmlns:p14="http://schemas.microsoft.com/office/powerpoint/2010/main" val="3988848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1950</Words>
  <Application>Microsoft Office PowerPoint</Application>
  <PresentationFormat>Widescreen</PresentationFormat>
  <Paragraphs>405</Paragraphs>
  <Slides>69</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The magnitude of variables </vt:lpstr>
      <vt:lpstr>The magnitude of variables </vt:lpstr>
      <vt:lpstr>Papers</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22</cp:revision>
  <dcterms:created xsi:type="dcterms:W3CDTF">2023-07-12T20:54:41Z</dcterms:created>
  <dcterms:modified xsi:type="dcterms:W3CDTF">2023-07-27T00:17:18Z</dcterms:modified>
</cp:coreProperties>
</file>